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047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5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14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067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764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268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529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185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78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854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36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7580CD-509E-4B0C-9C18-D7C41ACCFC6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1FC945-BBB1-4D29-BF7D-3D7C87FDF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0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DFD10F7-3028-A446-AFCA-C4D55AB8A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84AA4FA-38BA-961F-3893-93BA4E60A8F0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C8DF072-9B9F-1911-DA46-6719CDCAD37C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455137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58F8B-FBB4-8B73-8A07-8F26EA2AD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B8B61BD-D62B-086D-B8BC-7C31B3BE8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A26573A8-477D-874D-0ABC-1FC99121B76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E31250A-66A3-53A3-99B6-5EBCEF42225E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788030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25263-2EE1-EC42-A50A-1E3CB7902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897A903-5FBB-4997-C297-0B70B80E4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9D42891B-D944-502D-9774-E0D310204EFC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1780243C-71D6-FE59-271F-2FCD2571BB9A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064957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2026-06-02T08:57:49Z</dcterms:created>
  <dcterms:modified xsi:type="dcterms:W3CDTF">2026-06-02T08:58:22Z</dcterms:modified>
</cp:coreProperties>
</file>